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9" r:id="rId3"/>
    <p:sldId id="260" r:id="rId4"/>
    <p:sldId id="258" r:id="rId5"/>
    <p:sldId id="261" r:id="rId6"/>
    <p:sldId id="257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Qin de Boer" initials="QdB" lastIdx="1" clrIdx="0">
    <p:extLst>
      <p:ext uri="{19B8F6BF-5375-455C-9EA6-DF929625EA0E}">
        <p15:presenceInfo xmlns:p15="http://schemas.microsoft.com/office/powerpoint/2012/main" userId="Qin de Bo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5-23T15:25:16.686" idx="1">
    <p:pos x="3941" y="1657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67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954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321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84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45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82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7090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40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479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226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38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A564C-FAE2-440C-8848-FFA3992E4392}" type="datetimeFigureOut">
              <a:rPr lang="nl-NL" smtClean="0"/>
              <a:t>23-5-2022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C6E8E06-11F5-44EE-BF07-7EC341EA138D}" type="slidenum">
              <a:rPr lang="nl-NL" smtClean="0"/>
              <a:t>‹nr.›</a:t>
            </a:fld>
            <a:endParaRPr lang="nl-NL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889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BF01C7-5083-4C6E-6451-3642AC3313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CRA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6BB579-6B31-4086-AC36-AE1F6724B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nl-NL" dirty="0"/>
              <a:t>Waarom hebben mantelzorgers het zwaar?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l-NL" dirty="0"/>
              <a:t>Wat is CRA?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l-NL" dirty="0"/>
              <a:t>Zelf uitproberen</a:t>
            </a:r>
          </a:p>
        </p:txBody>
      </p:sp>
    </p:spTree>
    <p:extLst>
      <p:ext uri="{BB962C8B-B14F-4D97-AF65-F5344CB8AC3E}">
        <p14:creationId xmlns:p14="http://schemas.microsoft.com/office/powerpoint/2010/main" val="18930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406D13-C5BD-92A9-6E3C-8332E503E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Waarom hebben mantelzorgers het zwaar?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C7A2476-C51E-D4F4-661E-0DE3D6D10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Vergrijzing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1,4 miljoen 75-plussers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1,2 miljoen zelfstandig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Moeilijk om aan hulpverleners te komen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1 op de 5 ouderen 75+ mantelzorg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1 op de 4 mantelzorgers ernstig belast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Cijfers</a:t>
            </a:r>
          </a:p>
        </p:txBody>
      </p:sp>
    </p:spTree>
    <p:extLst>
      <p:ext uri="{BB962C8B-B14F-4D97-AF65-F5344CB8AC3E}">
        <p14:creationId xmlns:p14="http://schemas.microsoft.com/office/powerpoint/2010/main" val="270233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FC6233-FF3B-3635-E97E-623CAD622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Cijfers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A3F9EF81-93F1-C4E3-AC6D-F091C5A2AF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186" y="1935126"/>
            <a:ext cx="7687340" cy="4173189"/>
          </a:xfrm>
        </p:spPr>
      </p:pic>
    </p:spTree>
    <p:extLst>
      <p:ext uri="{BB962C8B-B14F-4D97-AF65-F5344CB8AC3E}">
        <p14:creationId xmlns:p14="http://schemas.microsoft.com/office/powerpoint/2010/main" val="848092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7642B4-A37B-88A4-A802-244BB1298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CRA?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2B1565-A533-47EA-C323-CAF8E4B6C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</a:t>
            </a:r>
            <a:r>
              <a:rPr lang="nl-NL" dirty="0" err="1"/>
              <a:t>Caregiver</a:t>
            </a:r>
            <a:r>
              <a:rPr lang="nl-NL" dirty="0"/>
              <a:t> </a:t>
            </a:r>
            <a:r>
              <a:rPr lang="nl-NL" dirty="0" err="1"/>
              <a:t>Reaction</a:t>
            </a:r>
            <a:r>
              <a:rPr lang="nl-NL" dirty="0"/>
              <a:t> Assessment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Zorglast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Elk type zorgvrager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5 categorieën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 24 stellingen</a:t>
            </a:r>
          </a:p>
        </p:txBody>
      </p:sp>
    </p:spTree>
    <p:extLst>
      <p:ext uri="{BB962C8B-B14F-4D97-AF65-F5344CB8AC3E}">
        <p14:creationId xmlns:p14="http://schemas.microsoft.com/office/powerpoint/2010/main" val="2094932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AE2336-DE87-4E84-97E9-16C21B9BE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Zelf proberen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8F5076-5398-34CE-89D5-B7B6EE110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45487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8F5F54-7F95-41BB-88B8-EACD80713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Puntentelling CRA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E9D234-B057-C121-1064-7D882AE8F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nl-NL" sz="1600" dirty="0"/>
              <a:t> 1. Verstoring van de eigen werkzaamheden/activiteiten</a:t>
            </a:r>
          </a:p>
          <a:p>
            <a:pPr marL="0" indent="0">
              <a:buNone/>
            </a:pPr>
            <a:r>
              <a:rPr lang="nl-NL" sz="1600" dirty="0"/>
              <a:t>Vraag 1, 7, 14, 16, 20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sz="1600" dirty="0"/>
              <a:t> 2. Financiële problemen </a:t>
            </a:r>
          </a:p>
          <a:p>
            <a:pPr marL="0" indent="0">
              <a:buNone/>
            </a:pPr>
            <a:r>
              <a:rPr lang="nl-NL" sz="1600" dirty="0"/>
              <a:t>Vraag 22, 23, 24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sz="1600" dirty="0"/>
              <a:t> 3. Tekort aan steun van de familie</a:t>
            </a:r>
          </a:p>
          <a:p>
            <a:pPr marL="0" indent="0">
              <a:buNone/>
            </a:pPr>
            <a:r>
              <a:rPr lang="nl-NL" sz="1600" dirty="0"/>
              <a:t>Vraag 3, 9, 11, 13, 17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sz="1600" dirty="0"/>
              <a:t> 4. Gezondheidsproblemen</a:t>
            </a:r>
          </a:p>
          <a:p>
            <a:pPr marL="0" indent="0">
              <a:buNone/>
            </a:pPr>
            <a:r>
              <a:rPr lang="nl-NL" sz="1600" dirty="0"/>
              <a:t>Vraag 2, 5, 8, 18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sz="1600" dirty="0"/>
              <a:t> 5. Eigenwaarde</a:t>
            </a:r>
          </a:p>
          <a:p>
            <a:pPr marL="0" indent="0">
              <a:buNone/>
            </a:pPr>
            <a:r>
              <a:rPr lang="nl-NL" sz="1600" dirty="0"/>
              <a:t>Vraag 4, 6, 10, 12, 15, 19, 21</a:t>
            </a:r>
          </a:p>
        </p:txBody>
      </p:sp>
    </p:spTree>
    <p:extLst>
      <p:ext uri="{BB962C8B-B14F-4D97-AF65-F5344CB8AC3E}">
        <p14:creationId xmlns:p14="http://schemas.microsoft.com/office/powerpoint/2010/main" val="1573690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24F5B0-E811-88AC-C68E-65226832BD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Einde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5CCAF08-5A46-18F9-C108-FD465B6DCB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Vragen?</a:t>
            </a:r>
          </a:p>
        </p:txBody>
      </p:sp>
    </p:spTree>
    <p:extLst>
      <p:ext uri="{BB962C8B-B14F-4D97-AF65-F5344CB8AC3E}">
        <p14:creationId xmlns:p14="http://schemas.microsoft.com/office/powerpoint/2010/main" val="326066900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29</TotalTime>
  <Words>163</Words>
  <Application>Microsoft Office PowerPoint</Application>
  <PresentationFormat>Breedbeeld</PresentationFormat>
  <Paragraphs>33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Wingdings</vt:lpstr>
      <vt:lpstr>Galerie</vt:lpstr>
      <vt:lpstr>CRA</vt:lpstr>
      <vt:lpstr>Waarom hebben mantelzorgers het zwaar?</vt:lpstr>
      <vt:lpstr>Cijfers</vt:lpstr>
      <vt:lpstr>Wat is CRA?</vt:lpstr>
      <vt:lpstr>Zelf proberen</vt:lpstr>
      <vt:lpstr>Puntentelling CRA</vt:lpstr>
      <vt:lpstr>Einde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</dc:title>
  <dc:creator>Qin de Boer</dc:creator>
  <cp:lastModifiedBy>Qin de Boer</cp:lastModifiedBy>
  <cp:revision>3</cp:revision>
  <dcterms:created xsi:type="dcterms:W3CDTF">2022-05-23T13:36:27Z</dcterms:created>
  <dcterms:modified xsi:type="dcterms:W3CDTF">2022-05-23T14:06:09Z</dcterms:modified>
</cp:coreProperties>
</file>